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750" r:id="rId3"/>
    <p:sldId id="1757" r:id="rId4"/>
    <p:sldId id="1758" r:id="rId5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FF9933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9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AD"/>
    <a:srgbClr val="FF7171"/>
    <a:srgbClr val="0000FF"/>
    <a:srgbClr val="FF6600"/>
    <a:srgbClr val="B8D9E9"/>
    <a:srgbClr val="3A8EC9"/>
    <a:srgbClr val="F9F7B2"/>
    <a:srgbClr val="F6B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1308" y="-96"/>
      </p:cViewPr>
      <p:guideLst>
        <p:guide orient="horz" pos="224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lvl="0" defTabSz="914400" fontAlgn="base">
              <a:buFont typeface="Arial" panose="020B0604020202020204" pitchFamily="34" charset="0"/>
              <a:buChar char="•"/>
            </a:pPr>
            <a:endParaRPr lang="zh-CN" altLang="en-US" sz="1200" strike="noStrike" noProof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lvl="0" algn="r" defTabSz="914400" fontAlgn="base">
              <a:buFont typeface="Arial" panose="020B0604020202020204" pitchFamily="34" charset="0"/>
              <a:buChar char="•"/>
            </a:pPr>
            <a:endParaRPr lang="en-US" altLang="x-none" sz="1200" strike="noStrike" noProof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Rectangle 4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lvl="0" defTabSz="9144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 defTabSz="914400"/>
            <a:r>
              <a:rPr lang="zh-CN" altLang="en-US" dirty="0"/>
              <a:t>第二级</a:t>
            </a:r>
            <a:endParaRPr lang="zh-CN" altLang="en-US" dirty="0"/>
          </a:p>
          <a:p>
            <a:pPr lvl="2" indent="0" defTabSz="914400"/>
            <a:r>
              <a:rPr lang="zh-CN" altLang="en-US" dirty="0"/>
              <a:t>第三级</a:t>
            </a:r>
            <a:endParaRPr lang="zh-CN" altLang="en-US" dirty="0"/>
          </a:p>
          <a:p>
            <a:pPr lvl="3" indent="0" defTabSz="914400"/>
            <a:r>
              <a:rPr lang="zh-CN" altLang="en-US" dirty="0"/>
              <a:t>第四级</a:t>
            </a:r>
            <a:endParaRPr lang="zh-CN" altLang="en-US" dirty="0"/>
          </a:p>
          <a:p>
            <a:pPr lvl="4" indent="0" defTabSz="9144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p>
            <a:pPr lvl="0" defTabSz="914400" fontAlgn="base">
              <a:buFont typeface="Arial" panose="020B0604020202020204" pitchFamily="34" charset="0"/>
              <a:buChar char="•"/>
            </a:pPr>
            <a:endParaRPr lang="en-US" altLang="x-none" sz="1200" strike="noStrike" noProof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p>
            <a:pPr lvl="0" algn="r" defTabSz="914400" fontAlgn="base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17145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buFont typeface="Arial" panose="020B0604020202020204" pitchFamily="34" charset="0"/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defTabSz="914400" fontAlgn="base">
              <a:buChar char="•"/>
            </a:pPr>
            <a:endParaRPr lang="en-US" altLang="x-none" strike="noStrike" noProof="1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algn="r">
              <a:buFont typeface="Arial" panose="020B0604020202020204" pitchFamily="34" charset="0"/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defTabSz="91440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6858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lvl="0" indent="-171450" algn="l" defTabSz="685800" eaLnBrk="0" fontAlgn="base" latinLnBrk="0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rgbClr val="FF9933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145" name="直接连接符 2"/>
          <p:cNvCxnSpPr/>
          <p:nvPr/>
        </p:nvCxnSpPr>
        <p:spPr>
          <a:xfrm>
            <a:off x="539750" y="557213"/>
            <a:ext cx="4527550" cy="0"/>
          </a:xfrm>
          <a:prstGeom prst="line">
            <a:avLst/>
          </a:prstGeom>
          <a:ln w="12700" cap="flat" cmpd="sng">
            <a:solidFill>
              <a:srgbClr val="1F4E7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47" name="圆角矩形 7"/>
          <p:cNvSpPr/>
          <p:nvPr/>
        </p:nvSpPr>
        <p:spPr>
          <a:xfrm>
            <a:off x="395288" y="317500"/>
            <a:ext cx="288925" cy="23971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795" y="17716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停车区出入口改造项目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0335" y="744220"/>
            <a:ext cx="3131820" cy="39173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50290" y="4891405"/>
            <a:ext cx="2632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东门北侧站台处拟开小门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园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路，做法参照后图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69890" y="5085080"/>
            <a:ext cx="2632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参照图：东门南侧围墙开门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园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路</a:t>
            </a: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做法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764540"/>
            <a:ext cx="2933700" cy="3919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145" name="直接连接符 2"/>
          <p:cNvCxnSpPr/>
          <p:nvPr/>
        </p:nvCxnSpPr>
        <p:spPr>
          <a:xfrm>
            <a:off x="539750" y="557213"/>
            <a:ext cx="4527550" cy="0"/>
          </a:xfrm>
          <a:prstGeom prst="line">
            <a:avLst/>
          </a:prstGeom>
          <a:ln w="12700" cap="flat" cmpd="sng">
            <a:solidFill>
              <a:srgbClr val="1F4E7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47" name="圆角矩形 7"/>
          <p:cNvSpPr/>
          <p:nvPr/>
        </p:nvSpPr>
        <p:spPr>
          <a:xfrm>
            <a:off x="395288" y="317500"/>
            <a:ext cx="288925" cy="23971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795" y="17716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停车区出入口改造项目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0290" y="4891405"/>
            <a:ext cx="2632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院区东北侧</a:t>
            </a: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停车区园路制作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，做法参照后图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80380" y="4684395"/>
            <a:ext cx="263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参照图：园路</a:t>
            </a: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做法</a:t>
            </a:r>
            <a:endParaRPr 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908685"/>
            <a:ext cx="2867660" cy="3676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887095"/>
            <a:ext cx="294386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145" name="直接连接符 2"/>
          <p:cNvCxnSpPr/>
          <p:nvPr/>
        </p:nvCxnSpPr>
        <p:spPr>
          <a:xfrm>
            <a:off x="539750" y="557213"/>
            <a:ext cx="4527550" cy="0"/>
          </a:xfrm>
          <a:prstGeom prst="line">
            <a:avLst/>
          </a:prstGeom>
          <a:ln w="12700" cap="flat" cmpd="sng">
            <a:solidFill>
              <a:srgbClr val="1F4E7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47" name="圆角矩形 7"/>
          <p:cNvSpPr/>
          <p:nvPr/>
        </p:nvSpPr>
        <p:spPr>
          <a:xfrm>
            <a:off x="395288" y="317500"/>
            <a:ext cx="288925" cy="23971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795" y="177165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口腔科负压管道改造示意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" y="709295"/>
            <a:ext cx="8582025" cy="5438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f7830e19-5eb5-4d7b-b69f-f3bfb36bf037"/>
  <p:tag name="COMMONDATA" val="eyJoZGlkIjoiZjZkYzNlZDVmZWU5YzY0ZDNjMTYzMzJiMmRjMTFkNjQifQ==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WPS 演示</Application>
  <PresentationFormat>在屏幕上显示</PresentationFormat>
  <Paragraphs>14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Calibri Light</vt:lpstr>
      <vt:lpstr>1_Office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尹晓蕊</dc:creator>
  <cp:lastModifiedBy>杜军</cp:lastModifiedBy>
  <cp:revision>5437</cp:revision>
  <dcterms:created xsi:type="dcterms:W3CDTF">2012-04-07T06:43:00Z</dcterms:created>
  <dcterms:modified xsi:type="dcterms:W3CDTF">2026-03-02T00:57:06Z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5102E6EF284B4D46BA5882E88C24E8A6_13</vt:lpwstr>
  </property>
</Properties>
</file>